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EA7AC-07D1-67D1-B6E4-28B27BBAE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80DAC8-D887-3D07-5C93-E2740D4A79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C49321-EEC8-F2F6-883B-917A60F7C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E506A-81A5-328D-833D-23D016DB7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3ACD3-D18C-BD4E-5E40-B8A33123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316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4129C-6EBB-D2D2-6EB8-2F115111E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0AE8E3-17ED-8BCD-5AFF-30F1F9376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A598C-3492-EC20-4A05-336715D3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10ABF-E220-AF48-EFD9-2ED54C486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E20A6-A505-F5B6-CA23-3059CABB8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39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F229A-9EE1-DFD7-2A29-6F5B2FEBA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8E2C8-F237-7B33-82A3-E7F266238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09986-84A4-446D-CC2B-293BB784A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8BABD-C416-A9A4-D522-A3556F979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EA41B-724E-138E-1C07-1ECAB4C3C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007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1D93-AA15-B285-E31D-CF7E8F32A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B9E66-751F-E295-1CD1-B9493A952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AE6C3A-2991-8339-487F-458E47F26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F67DF5-80DE-B93D-F4CB-93409FC20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7CAB1-3597-D017-291D-A49354636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4EC59-646E-BF27-2186-3C4B3C0E1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321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DDC35-25D0-5ECF-42A2-B69595190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3E140-8531-066A-3141-60394F24B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472C0-925D-A577-8906-3685B5B23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33FC20-9EF1-83A4-243E-BA427C9FB8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8E0D80-72BE-964A-3942-463B3D3424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8C6A0-36A8-0F91-9986-2B25A7287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379DA4-E08F-E287-FC9E-F494322B6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5F4813-06CB-CFBE-DD8D-C99151778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36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8728B-79F8-0BDA-41DF-8EF64B00B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29FC8-D879-3B3B-634A-F00A612F4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A3F78D-63C2-2E1E-BA52-C80043DA0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090760-7AAD-E36C-1584-C8F5FB453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518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E0A742-A288-8B5E-8E83-0F64B06FE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1DCDE2-92D6-D646-67D1-475D89F54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B7965D-8C2E-6AA3-4891-17B465C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92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F5D0D-C797-62D0-A253-F465D5484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44CA2-D98E-7313-F7C1-8869FD008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3BC0E7-BF2C-E721-AFC2-A2ABCC5924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9C408-9ECE-BA6B-DFD0-08B23353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CE6395-7669-62C8-933A-632B90EE9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6BAAF8-BE0D-2CC6-BC87-B98077D4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96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45B65-DE01-BE29-AAC7-0B78D772D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D1AB4C-ED5E-D40A-24D7-72F2DDFC0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8E3A7-F355-FB58-B91D-0DB0B8AAD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042ED-E4A5-E710-A3C8-556958F98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F2C2F8-3A0C-118F-EED6-7EB4F1C8C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C14F49-05FC-8CF4-B248-6F80F16D9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31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F4E2B-D294-BCCA-47B2-E5A9C2A50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C2A72C-F5FF-DEEA-60F8-8325B2BCC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BB2A8-6F31-D238-9BBD-6110BF25D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29F5E-3239-23DF-E37A-604350BE8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F547E-C104-BCB3-3370-9D10C63F0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6716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2D34EF-3D53-E4C1-6157-068481D781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3B0E91-9E99-7972-D0FE-B7CDE4246D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9D2DA-FE30-B123-3A13-697DA6BC1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43275-02B3-70EF-8E0C-09D8C004F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07965-8910-7346-8049-C5B048C4D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85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299A6B-5770-1BAA-EC2C-FC8CC26F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9B598-0112-1317-48E8-942339CB7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AE474-6BCB-4BE6-5D6B-164278419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7EB8D-EDD4-48F0-B80E-38391D8C64DA}" type="datetimeFigureOut">
              <a:rPr lang="en-GB" smtClean="0"/>
              <a:t>18/09/2023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B9A093-E6E4-540C-91B6-63F04BC0F7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FC8553-DD90-9DEC-94FC-EDE472C8C9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A8870-24F4-4307-AD06-73D8A1305F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07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96C8D4-E3AC-7B33-3E26-13D7C1484169}"/>
              </a:ext>
            </a:extLst>
          </p:cNvPr>
          <p:cNvSpPr/>
          <p:nvPr/>
        </p:nvSpPr>
        <p:spPr>
          <a:xfrm>
            <a:off x="219075" y="171450"/>
            <a:ext cx="11801475" cy="6477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D3EEF0-3C1E-EDE2-DFF3-983EA53311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7575" y="190657"/>
            <a:ext cx="5986165" cy="167778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20AA08-DF53-A750-F811-BE9E5FCD6AF7}"/>
              </a:ext>
            </a:extLst>
          </p:cNvPr>
          <p:cNvSpPr/>
          <p:nvPr/>
        </p:nvSpPr>
        <p:spPr>
          <a:xfrm>
            <a:off x="2448098" y="1675620"/>
            <a:ext cx="7753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Certificate of Appreciation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CE727B-8874-8EA0-2F4C-E418F05C8D08}"/>
              </a:ext>
            </a:extLst>
          </p:cNvPr>
          <p:cNvSpPr txBox="1"/>
          <p:nvPr/>
        </p:nvSpPr>
        <p:spPr>
          <a:xfrm>
            <a:off x="4848225" y="2790825"/>
            <a:ext cx="2114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This is awarded to</a:t>
            </a:r>
            <a:r>
              <a:rPr lang="en-GB" dirty="0"/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5489ED-D43B-410D-FD24-952A977F4112}"/>
              </a:ext>
            </a:extLst>
          </p:cNvPr>
          <p:cNvSpPr txBox="1"/>
          <p:nvPr/>
        </p:nvSpPr>
        <p:spPr>
          <a:xfrm>
            <a:off x="4005262" y="3160157"/>
            <a:ext cx="4229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Rasa </a:t>
            </a:r>
            <a:r>
              <a:rPr lang="en-GB" sz="4000" b="1" dirty="0" err="1">
                <a:solidFill>
                  <a:srgbClr val="0070C0"/>
                </a:solidFill>
                <a:latin typeface="Bradley Hand ITC" panose="03070402050302030203" pitchFamily="66" charset="0"/>
              </a:rPr>
              <a:t>Kaciusiene</a:t>
            </a:r>
            <a:endParaRPr lang="en-GB" sz="4000" b="1" dirty="0">
              <a:solidFill>
                <a:srgbClr val="0070C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CAE97C-B115-60FB-58D2-2DA75C1931D7}"/>
              </a:ext>
            </a:extLst>
          </p:cNvPr>
          <p:cNvSpPr txBox="1"/>
          <p:nvPr/>
        </p:nvSpPr>
        <p:spPr>
          <a:xfrm>
            <a:off x="3124200" y="3743772"/>
            <a:ext cx="61245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     For being part of a linked project between nurseries </a:t>
            </a:r>
          </a:p>
          <a:p>
            <a:r>
              <a:rPr lang="en-GB" b="1" dirty="0"/>
              <a:t>sharing stories, artwork and lifestyles that have been proudly </a:t>
            </a:r>
          </a:p>
          <a:p>
            <a:r>
              <a:rPr lang="en-GB" b="1" dirty="0"/>
              <a:t>                             displayed in our setting.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975042-6350-09B1-606A-979D24B319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656"/>
          <a:stretch/>
        </p:blipFill>
        <p:spPr>
          <a:xfrm>
            <a:off x="638348" y="4419600"/>
            <a:ext cx="2962102" cy="2069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B7E66F-3282-5116-51F1-75915FF84E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974"/>
          <a:stretch/>
        </p:blipFill>
        <p:spPr>
          <a:xfrm>
            <a:off x="8836266" y="4669330"/>
            <a:ext cx="2817571" cy="169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154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36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Bradley Hand ITC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Nursery</dc:creator>
  <cp:lastModifiedBy>Nursery</cp:lastModifiedBy>
  <cp:revision>1</cp:revision>
  <dcterms:created xsi:type="dcterms:W3CDTF">2023-09-18T13:00:43Z</dcterms:created>
  <dcterms:modified xsi:type="dcterms:W3CDTF">2023-09-18T13:15:15Z</dcterms:modified>
</cp:coreProperties>
</file>